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831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632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510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717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279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9453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181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45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443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353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6438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131F-6A04-8840-B034-AB44AB79F852}" type="datetimeFigureOut">
              <a:rPr lang="es-CR" smtClean="0"/>
              <a:t>14/6/2021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1658-8ACA-7943-871B-F8155A2F374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971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033E7196-F7DC-4C2B-A88C-B91421E3B4F9}"/>
              </a:ext>
            </a:extLst>
          </p:cNvPr>
          <p:cNvSpPr txBox="1"/>
          <p:nvPr/>
        </p:nvSpPr>
        <p:spPr>
          <a:xfrm>
            <a:off x="1921475" y="142237"/>
            <a:ext cx="4234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latin typeface="Aparajita" panose="02020603050405020304" pitchFamily="18" charset="0"/>
                <a:cs typeface="Aparajita" panose="02020603050405020304" pitchFamily="18" charset="0"/>
              </a:rPr>
              <a:t>Escuela de Secretariado Profesional</a:t>
            </a:r>
          </a:p>
        </p:txBody>
      </p:sp>
    </p:spTree>
    <p:extLst>
      <p:ext uri="{BB962C8B-B14F-4D97-AF65-F5344CB8AC3E}">
        <p14:creationId xmlns:p14="http://schemas.microsoft.com/office/powerpoint/2010/main" val="2377738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Aparajita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YEINY JIMENEZ  SABALLOS</cp:lastModifiedBy>
  <cp:revision>9</cp:revision>
  <dcterms:created xsi:type="dcterms:W3CDTF">2021-04-15T14:27:36Z</dcterms:created>
  <dcterms:modified xsi:type="dcterms:W3CDTF">2021-06-14T17:34:49Z</dcterms:modified>
</cp:coreProperties>
</file>